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22"/>
  </p:notesMasterIdLst>
  <p:handoutMasterIdLst>
    <p:handoutMasterId r:id="rId23"/>
  </p:handoutMasterIdLst>
  <p:sldIdLst>
    <p:sldId id="276" r:id="rId3"/>
    <p:sldId id="279" r:id="rId4"/>
    <p:sldId id="293" r:id="rId5"/>
    <p:sldId id="280" r:id="rId6"/>
    <p:sldId id="278" r:id="rId7"/>
    <p:sldId id="287" r:id="rId8"/>
    <p:sldId id="288" r:id="rId9"/>
    <p:sldId id="289" r:id="rId10"/>
    <p:sldId id="294" r:id="rId11"/>
    <p:sldId id="291" r:id="rId12"/>
    <p:sldId id="285" r:id="rId13"/>
    <p:sldId id="292" r:id="rId14"/>
    <p:sldId id="271" r:id="rId15"/>
    <p:sldId id="282" r:id="rId16"/>
    <p:sldId id="284" r:id="rId17"/>
    <p:sldId id="295" r:id="rId18"/>
    <p:sldId id="296" r:id="rId19"/>
    <p:sldId id="297" r:id="rId20"/>
    <p:sldId id="290" r:id="rId21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33CCCC"/>
    <a:srgbClr val="FF0066"/>
    <a:srgbClr val="3399FF"/>
    <a:srgbClr val="996633"/>
    <a:srgbClr val="2A1C00"/>
    <a:srgbClr val="6633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2520" autoAdjust="0"/>
  </p:normalViewPr>
  <p:slideViewPr>
    <p:cSldViewPr snapToGrid="0">
      <p:cViewPr varScale="1">
        <p:scale>
          <a:sx n="80" d="100"/>
          <a:sy n="80" d="100"/>
        </p:scale>
        <p:origin x="-7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8DAF39-213D-47AC-8B0F-B06421A1ED7A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4909E7-DCB3-4C02-8196-FE05C6401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50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6F9E3F-E203-41F7-8B8E-04007339321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F4E6C4-8DFC-4700-A7F0-D391A7BED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55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EC7216-2402-4406-8CEE-10921EC0AD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B458E-3CF0-4CFA-A782-4D2409DC35E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748A38-A0F4-46EE-8A1E-1CABDD4F0A2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41F06A-8A88-477D-8DFB-B5834308F7A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E4D53A-3AEE-4E3E-983A-5D64302FFD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550E78-4009-49D8-B332-9B25C0EAA8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6C8EB-ED80-441A-AC38-301D1E7D13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0A2788-DB51-4973-8F85-17BCF38FA5F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F5DEE9-039B-45B8-B925-C79396D6498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F84220-67CE-47EE-8D23-44432591AE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7C3576-B1CB-4EF4-82A6-A3A22F83398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3A7971-C588-4FD6-AA8C-4A4EA4B7827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59E69B-B464-40BD-9364-DB79B817C5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D84CC9-C559-4AEE-AE53-32F156810FA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4DB0C6-CEE2-43C4-AB04-B39CA2F0609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58F6E-E382-4EF8-86EA-72D5CBFD84A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7D7BBB-091C-4162-9923-75266E0ECE8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C265-7090-4BAA-8B79-41C21EBC7827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9153-2B9E-4F19-A611-C640AAFC7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5781-41C4-4466-B9D2-6C282BE47AE5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B0AD-2C02-4169-A4CD-CE15914B1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BE5D-FB49-425D-AF44-2CE0AE865DEC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3FB1-5222-443A-8A16-B980474BD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D418-BD7E-444E-8D43-843FAD3DA5C6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45A3-A102-4CB5-A202-9244C10A8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6391-4B7C-443C-8D9E-B63A63E34F26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1911-866B-449E-AFF9-0A2CC1EDB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F488-FDC2-4E1E-8313-69161F62D849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66017-CA40-4D22-A031-7170A1AAD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3D13-D474-49AA-ACF4-B40FFB73B045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72BD-3491-41FF-9C90-46790D08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305B-DB6D-4719-91D5-87D3681DF30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4961-4CC8-45F3-8D36-CC1D4F6F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A645-3EBF-494C-AB00-99EB0F4F0199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B6E1-5B89-4701-A030-4387D59D7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4D28-F839-4473-BF53-4A15AEE1B2A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A232-D91F-4533-AB38-A0B9BCCE9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45EB-0160-4488-9229-D3CE2B435CAC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96BD-15F6-45D5-B1F7-5499F4F72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100F-9521-4C41-B9A7-89A2B72B4DB6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39A1-1318-4D9A-8056-FE565D31C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9FD2D-C04C-4E45-A01A-99B54942A9F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F7FF58-0768-4FEA-85B6-C721EF52F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C77EB-B8D2-4FFE-A2E6-A4CAB81AA10B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F4CFC-CFCC-411B-BAC0-85024DF27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538" y="1985963"/>
            <a:ext cx="7926387" cy="17319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Социокультурная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образовательная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среда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2188" y="4051300"/>
            <a:ext cx="8440737" cy="109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ГАПОУ ТО «Техникум индустрии питания, коммерции и сервиса»</a:t>
            </a:r>
            <a:endParaRPr lang="ru-RU" dirty="0"/>
          </a:p>
        </p:txBody>
      </p:sp>
      <p:pic>
        <p:nvPicPr>
          <p:cNvPr id="17411" name="Picture 3" descr="C:\Users\Ирина\Desktop\Новая папка\Логотип ТТИПК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333375"/>
            <a:ext cx="13573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125538" y="3838575"/>
            <a:ext cx="8307387" cy="11113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819" name="TextBox 11"/>
          <p:cNvSpPr txBox="1">
            <a:spLocks noChangeArrowheads="1"/>
          </p:cNvSpPr>
          <p:nvPr/>
        </p:nvSpPr>
        <p:spPr bwMode="auto">
          <a:xfrm>
            <a:off x="963613" y="314325"/>
            <a:ext cx="3586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Calibri" pitchFamily="34" charset="0"/>
              </a:rPr>
              <a:t>Медицинский пункт</a:t>
            </a:r>
          </a:p>
        </p:txBody>
      </p:sp>
      <p:sp>
        <p:nvSpPr>
          <p:cNvPr id="34820" name="TextBox 12"/>
          <p:cNvSpPr txBox="1">
            <a:spLocks noChangeArrowheads="1"/>
          </p:cNvSpPr>
          <p:nvPr/>
        </p:nvSpPr>
        <p:spPr bwMode="auto">
          <a:xfrm rot="-5400000">
            <a:off x="-589756" y="1735931"/>
            <a:ext cx="218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accent1"/>
                </a:solidFill>
                <a:latin typeface="Calibri" pitchFamily="34" charset="0"/>
              </a:rPr>
              <a:t>Санитарная зона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43167" y="1201015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41515" y="1202602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1150" y="6221413"/>
            <a:ext cx="6800850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358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Учебные кабинеты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Учебная зона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74446" y="1217299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84625" y="1245734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76863" y="6221413"/>
            <a:ext cx="6815137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61549" y="1229859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358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Учебные кабинеты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Учебная зона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85045" y="1245734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60988" y="6221413"/>
            <a:ext cx="6831012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358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Учебные кабинеты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Учебная зона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45871" y="1261469"/>
            <a:ext cx="4779420" cy="31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85045" y="1245874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360988" y="6221413"/>
            <a:ext cx="6831012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358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Лаборатории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Учебная зона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60159" y="1211971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85045" y="1245874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60988" y="6221413"/>
            <a:ext cx="6831012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67237" y="1275471"/>
            <a:ext cx="4778999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358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Мастерские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85045" y="1243721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Учебная зона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76863" y="6221413"/>
            <a:ext cx="6815137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28575">
            <a:solidFill>
              <a:srgbClr val="CC66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28575">
            <a:solidFill>
              <a:srgbClr val="CC66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107" name="TextBox 11"/>
          <p:cNvSpPr txBox="1">
            <a:spLocks noChangeArrowheads="1"/>
          </p:cNvSpPr>
          <p:nvPr/>
        </p:nvSpPr>
        <p:spPr bwMode="auto">
          <a:xfrm>
            <a:off x="963613" y="314325"/>
            <a:ext cx="3586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66FF"/>
                </a:solidFill>
                <a:latin typeface="Calibri" pitchFamily="34" charset="0"/>
              </a:rPr>
              <a:t>Доступная среда</a:t>
            </a:r>
          </a:p>
        </p:txBody>
      </p:sp>
      <p:sp>
        <p:nvSpPr>
          <p:cNvPr id="47108" name="TextBox 12"/>
          <p:cNvSpPr txBox="1">
            <a:spLocks noChangeArrowheads="1"/>
          </p:cNvSpPr>
          <p:nvPr/>
        </p:nvSpPr>
        <p:spPr bwMode="auto">
          <a:xfrm rot="-5400000">
            <a:off x="-589756" y="1735931"/>
            <a:ext cx="218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CC66FF"/>
                </a:solidFill>
                <a:latin typeface="Calibri" pitchFamily="34" charset="0"/>
              </a:rPr>
              <a:t>для лиц с ОВЗ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163" y="314325"/>
            <a:ext cx="3725862" cy="2794000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763" y="1079500"/>
            <a:ext cx="2900362" cy="3865563"/>
          </a:xfrm>
          <a:prstGeom prst="rect">
            <a:avLst/>
          </a:prstGeom>
          <a:noFill/>
          <a:ln w="38100" cap="sq">
            <a:solidFill>
              <a:srgbClr val="33CCCC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188" y="3422650"/>
            <a:ext cx="3846512" cy="2884488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088" y="1079500"/>
            <a:ext cx="3694112" cy="2770188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356225" y="6453188"/>
            <a:ext cx="69802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28575">
            <a:solidFill>
              <a:srgbClr val="CC66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28575">
            <a:solidFill>
              <a:srgbClr val="CC66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155" name="TextBox 11"/>
          <p:cNvSpPr txBox="1">
            <a:spLocks noChangeArrowheads="1"/>
          </p:cNvSpPr>
          <p:nvPr/>
        </p:nvSpPr>
        <p:spPr bwMode="auto">
          <a:xfrm>
            <a:off x="963613" y="314325"/>
            <a:ext cx="3586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66FF"/>
                </a:solidFill>
                <a:latin typeface="Calibri" pitchFamily="34" charset="0"/>
              </a:rPr>
              <a:t>Доступная среда</a:t>
            </a:r>
          </a:p>
        </p:txBody>
      </p:sp>
      <p:sp>
        <p:nvSpPr>
          <p:cNvPr id="49156" name="TextBox 12"/>
          <p:cNvSpPr txBox="1">
            <a:spLocks noChangeArrowheads="1"/>
          </p:cNvSpPr>
          <p:nvPr/>
        </p:nvSpPr>
        <p:spPr bwMode="auto">
          <a:xfrm rot="-5400000">
            <a:off x="-589756" y="1735931"/>
            <a:ext cx="218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CC66FF"/>
                </a:solidFill>
                <a:latin typeface="Calibri" pitchFamily="34" charset="0"/>
              </a:rPr>
              <a:t>Для лиц с ОВЗ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995363"/>
            <a:ext cx="3025775" cy="4033837"/>
          </a:xfrm>
          <a:prstGeom prst="rect">
            <a:avLst/>
          </a:prstGeom>
          <a:noFill/>
          <a:ln w="38100" cap="sq">
            <a:solidFill>
              <a:srgbClr val="33CCCC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9188" y="995363"/>
            <a:ext cx="2992437" cy="3989387"/>
          </a:xfrm>
          <a:prstGeom prst="rect">
            <a:avLst/>
          </a:prstGeom>
          <a:noFill/>
          <a:ln w="38100" cap="sq">
            <a:solidFill>
              <a:srgbClr val="33CCCC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688" y="3505200"/>
            <a:ext cx="3622675" cy="2773363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988" y="1074738"/>
            <a:ext cx="3622675" cy="2717800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360988" y="6423025"/>
            <a:ext cx="6831012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538" y="1985963"/>
            <a:ext cx="7926387" cy="17319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Социокультурная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образовательная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среда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2188" y="4051300"/>
            <a:ext cx="8440737" cy="109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ГАПОУ ТО «Техникум индустрии питания, коммерции и сервиса»</a:t>
            </a:r>
            <a:endParaRPr lang="ru-RU" dirty="0"/>
          </a:p>
        </p:txBody>
      </p:sp>
      <p:pic>
        <p:nvPicPr>
          <p:cNvPr id="51203" name="Picture 3" descr="C:\Users\Ирина\Desktop\Новая папка\Логотип ТТИПК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333375"/>
            <a:ext cx="13573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125538" y="3838575"/>
            <a:ext cx="8307387" cy="26988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358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Спортивный зал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8763" y="1243721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/>
                </a:solidFill>
                <a:latin typeface="+mn-lt"/>
                <a:cs typeface="+mn-cs"/>
              </a:rPr>
              <a:t>Учебная зона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85045" y="1243721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96000" y="6221413"/>
            <a:ext cx="6096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38996" y="1264940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358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  <a:cs typeface="+mn-cs"/>
              </a:rPr>
              <a:t>Вход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  <a:cs typeface="+mn-cs"/>
              </a:rPr>
              <a:t>Входная зона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13005" y="1215302"/>
            <a:ext cx="4680283" cy="318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362575" y="6221413"/>
            <a:ext cx="6829425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4695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>
                <a:solidFill>
                  <a:srgbClr val="F19D19"/>
                </a:solidFill>
                <a:latin typeface="Calibri" pitchFamily="34" charset="0"/>
              </a:rPr>
              <a:t>Вестибюль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  <a:cs typeface="+mn-cs"/>
              </a:rPr>
              <a:t>Входная зона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98717" y="1275627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49440" y="1261340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76863" y="6221413"/>
            <a:ext cx="6815137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358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  <a:cs typeface="+mn-cs"/>
              </a:rPr>
              <a:t>Коридор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  <a:cs typeface="+mn-cs"/>
              </a:rPr>
              <a:t>Входная зона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28879" y="1262927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49440" y="1275627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76863" y="6221413"/>
            <a:ext cx="6815137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524125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613" y="314325"/>
            <a:ext cx="358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  <a:cs typeface="+mn-cs"/>
              </a:rPr>
              <a:t>Коридор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756" y="1735931"/>
            <a:ext cx="218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  <a:cs typeface="+mn-cs"/>
              </a:rPr>
              <a:t>Входная зона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28879" y="1247052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09765" y="1261340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76863" y="6221413"/>
            <a:ext cx="6815137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90575" y="314325"/>
            <a:ext cx="1588" cy="2733675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41363"/>
            <a:ext cx="4845050" cy="7937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7" name="TextBox 11"/>
          <p:cNvSpPr txBox="1">
            <a:spLocks noChangeArrowheads="1"/>
          </p:cNvSpPr>
          <p:nvPr/>
        </p:nvSpPr>
        <p:spPr bwMode="auto">
          <a:xfrm>
            <a:off x="963613" y="314325"/>
            <a:ext cx="4811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66"/>
                </a:solidFill>
                <a:latin typeface="Calibri" pitchFamily="34" charset="0"/>
              </a:rPr>
              <a:t>Информационно-библиотечный центр</a:t>
            </a:r>
          </a:p>
        </p:txBody>
      </p:sp>
      <p:sp>
        <p:nvSpPr>
          <p:cNvPr id="26628" name="TextBox 12"/>
          <p:cNvSpPr txBox="1">
            <a:spLocks noChangeArrowheads="1"/>
          </p:cNvSpPr>
          <p:nvPr/>
        </p:nvSpPr>
        <p:spPr bwMode="auto">
          <a:xfrm rot="-5400000">
            <a:off x="-746919" y="1893094"/>
            <a:ext cx="249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FF0066"/>
                </a:solidFill>
                <a:latin typeface="Calibri" pitchFamily="34" charset="0"/>
              </a:rPr>
              <a:t>Общественная зона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82842" y="1231177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09898" y="1142277"/>
            <a:ext cx="4778999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60988" y="6221413"/>
            <a:ext cx="6831012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88988" y="314325"/>
            <a:ext cx="3175" cy="2735263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675" name="TextBox 11"/>
          <p:cNvSpPr txBox="1">
            <a:spLocks noChangeArrowheads="1"/>
          </p:cNvSpPr>
          <p:nvPr/>
        </p:nvSpPr>
        <p:spPr bwMode="auto">
          <a:xfrm>
            <a:off x="963613" y="314325"/>
            <a:ext cx="3586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66"/>
                </a:solidFill>
                <a:latin typeface="Calibri" pitchFamily="34" charset="0"/>
              </a:rPr>
              <a:t>Актовый зал</a:t>
            </a:r>
          </a:p>
        </p:txBody>
      </p:sp>
      <p:sp>
        <p:nvSpPr>
          <p:cNvPr id="28676" name="TextBox 12"/>
          <p:cNvSpPr txBox="1">
            <a:spLocks noChangeArrowheads="1"/>
          </p:cNvSpPr>
          <p:nvPr/>
        </p:nvSpPr>
        <p:spPr bwMode="auto">
          <a:xfrm rot="-5400000">
            <a:off x="-814388" y="1960563"/>
            <a:ext cx="263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FF0066"/>
                </a:solidFill>
                <a:latin typeface="Calibri" pitchFamily="34" charset="0"/>
              </a:rPr>
              <a:t>Общественная зона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82842" y="1216890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825810" y="1229590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76863" y="6221413"/>
            <a:ext cx="6815137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68635" y="1259752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92163" y="314325"/>
            <a:ext cx="12700" cy="2703513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963613" y="314325"/>
            <a:ext cx="3586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66"/>
                </a:solidFill>
                <a:latin typeface="Calibri" pitchFamily="34" charset="0"/>
              </a:rPr>
              <a:t>Музей</a:t>
            </a:r>
          </a:p>
        </p:txBody>
      </p:sp>
      <p:sp>
        <p:nvSpPr>
          <p:cNvPr id="30725" name="TextBox 12"/>
          <p:cNvSpPr txBox="1">
            <a:spLocks noChangeArrowheads="1"/>
          </p:cNvSpPr>
          <p:nvPr/>
        </p:nvSpPr>
        <p:spPr bwMode="auto">
          <a:xfrm rot="-5400000">
            <a:off x="-769938" y="1916113"/>
            <a:ext cx="254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FF0066"/>
                </a:solidFill>
                <a:latin typeface="Calibri" pitchFamily="34" charset="0"/>
              </a:rPr>
              <a:t>Общественная зона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43167" y="1232765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60988" y="6221413"/>
            <a:ext cx="6831012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785977" y="1235940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11417" y="1201015"/>
            <a:ext cx="4779000" cy="31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88988" y="300038"/>
            <a:ext cx="3175" cy="274955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50" y="757238"/>
            <a:ext cx="4473575" cy="635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963613" y="314325"/>
            <a:ext cx="3586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66"/>
                </a:solidFill>
                <a:latin typeface="Calibri" pitchFamily="34" charset="0"/>
              </a:rPr>
              <a:t>Столовая</a:t>
            </a:r>
          </a:p>
        </p:txBody>
      </p:sp>
      <p:sp>
        <p:nvSpPr>
          <p:cNvPr id="32775" name="TextBox 12"/>
          <p:cNvSpPr txBox="1">
            <a:spLocks noChangeArrowheads="1"/>
          </p:cNvSpPr>
          <p:nvPr/>
        </p:nvSpPr>
        <p:spPr bwMode="auto">
          <a:xfrm rot="-5400000">
            <a:off x="-822325" y="1968500"/>
            <a:ext cx="2649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FF0066"/>
                </a:solidFill>
                <a:latin typeface="Calibri" pitchFamily="34" charset="0"/>
              </a:rPr>
              <a:t>Общественная зона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0988" y="6221413"/>
            <a:ext cx="6831012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ГАПОУ ТО «Техникум индустрии питания, коммерции и сервиса»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292</Words>
  <Application>Microsoft Office PowerPoint</Application>
  <PresentationFormat>Произвольный</PresentationFormat>
  <Paragraphs>72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Грань</vt:lpstr>
      <vt:lpstr>Социокультурная  образовательная среда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Социокультурная  образовательная среда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Anastasia</dc:creator>
  <cp:lastModifiedBy>bkab2</cp:lastModifiedBy>
  <cp:revision>152</cp:revision>
  <cp:lastPrinted>2015-12-11T12:13:11Z</cp:lastPrinted>
  <dcterms:created xsi:type="dcterms:W3CDTF">2015-12-02T10:43:55Z</dcterms:created>
  <dcterms:modified xsi:type="dcterms:W3CDTF">2015-12-16T03:51:38Z</dcterms:modified>
</cp:coreProperties>
</file>